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1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C203E2-5D50-46F6-9E84-126EEF1EEA21}" v="62" dt="2024-03-14T20:20:58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done, Danielle" userId="aa840f3a-059c-46a5-b57d-9fb0679a09aa" providerId="ADAL" clId="{55C203E2-5D50-46F6-9E84-126EEF1EEA21}"/>
    <pc:docChg chg="modSld">
      <pc:chgData name="Daidone, Danielle" userId="aa840f3a-059c-46a5-b57d-9fb0679a09aa" providerId="ADAL" clId="{55C203E2-5D50-46F6-9E84-126EEF1EEA21}" dt="2024-03-14T20:20:58.057" v="119" actId="20577"/>
      <pc:docMkLst>
        <pc:docMk/>
      </pc:docMkLst>
      <pc:sldChg chg="modSp mod">
        <pc:chgData name="Daidone, Danielle" userId="aa840f3a-059c-46a5-b57d-9fb0679a09aa" providerId="ADAL" clId="{55C203E2-5D50-46F6-9E84-126EEF1EEA21}" dt="2024-03-14T20:20:58.057" v="119" actId="20577"/>
        <pc:sldMkLst>
          <pc:docMk/>
          <pc:sldMk cId="238966253" sldId="317"/>
        </pc:sldMkLst>
        <pc:spChg chg="mod">
          <ac:chgData name="Daidone, Danielle" userId="aa840f3a-059c-46a5-b57d-9fb0679a09aa" providerId="ADAL" clId="{55C203E2-5D50-46F6-9E84-126EEF1EEA21}" dt="2024-03-14T18:54:38.745" v="59" actId="20577"/>
          <ac:spMkLst>
            <pc:docMk/>
            <pc:sldMk cId="238966253" sldId="317"/>
            <ac:spMk id="2" creationId="{8FA5ABAC-35E5-482A-A88C-5811ACD0E2B2}"/>
          </ac:spMkLst>
        </pc:spChg>
        <pc:spChg chg="mod">
          <ac:chgData name="Daidone, Danielle" userId="aa840f3a-059c-46a5-b57d-9fb0679a09aa" providerId="ADAL" clId="{55C203E2-5D50-46F6-9E84-126EEF1EEA21}" dt="2024-03-14T20:20:58.057" v="119" actId="20577"/>
          <ac:spMkLst>
            <pc:docMk/>
            <pc:sldMk cId="238966253" sldId="317"/>
            <ac:spMk id="5" creationId="{932FE0DE-4CFD-428F-B96B-0364867FDE5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FE373-6D34-C2F8-7B74-6057B7B2F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FCF13-23FA-C742-9379-C4191789F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19403-83D0-C600-7F9A-D3E471EB5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AB7-B685-42DC-87D1-ABE304F7A65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B049B-B03C-3FEB-0912-55A326A11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0542C-F526-6F92-C7AE-1C146C848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3DD-FF2A-4B62-B159-9C85B82D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3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4F479-94C4-D983-2B72-0012CA4C7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E3176-238E-C651-D391-262427B89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FC9FF-6923-E4C0-E2F2-68DDB0AAC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AB7-B685-42DC-87D1-ABE304F7A65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CA79C-2953-954E-3507-035304A0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3FB5A-695D-3C25-768C-A9B13FC4B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3DD-FF2A-4B62-B159-9C85B82D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424C29-0070-D9EB-A55E-F7304B200E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1B94A2-77DF-C5C6-3B63-BCD76FE76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73B26-6BD9-5E17-92CB-7534B175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AB7-B685-42DC-87D1-ABE304F7A65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33ECB-1BD5-798E-1C68-3F2EB3459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23427-E280-4315-ADE9-2664E6BD9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3DD-FF2A-4B62-B159-9C85B82D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5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D8700-7352-9902-CBC5-7D71504F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25333-9F51-5AC8-DA9A-6E5A15D5C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C3656-98C0-0499-2848-162E79449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AB7-B685-42DC-87D1-ABE304F7A65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6399D-A917-49B2-2B15-5018A5C06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AF040-5C30-FBF2-07E7-CFB9C8C85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3DD-FF2A-4B62-B159-9C85B82D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4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F483-5AF9-F407-D9AD-66E0AFED2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3D1CA-6905-3918-C20B-7B7CE194A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DE647-8BE9-C577-A01B-2CB2D004D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AB7-B685-42DC-87D1-ABE304F7A65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F782D-BA07-3C99-6C17-F97BF7C1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2B8B9-6AFF-8A06-AE54-371D5E18A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3DD-FF2A-4B62-B159-9C85B82D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3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DE1D7-C5BC-C2A3-2006-4B3237030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C71F9-DB55-2FCA-6971-F81FBBE07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10F963-DF41-B320-D79A-8D5F90616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19C30-DFAC-FFD1-4D6B-3AD4AAAAB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AB7-B685-42DC-87D1-ABE304F7A65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2A0F1-0AAF-8272-BD08-E40375DD3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30380-FB4A-AE01-3CBD-057223EC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3DD-FF2A-4B62-B159-9C85B82D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1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51B91-4034-A57E-9A71-D3792DD71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0CC93-4B78-296F-B31E-FD0EBBB63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4355A-F212-2BFC-0C01-C674B8D3A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24CC1A-3172-7DAF-9D67-AE30141B3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AA4ED0-74AB-9774-A31B-043C63F89C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4F4550-66EB-27D8-F967-801066273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AB7-B685-42DC-87D1-ABE304F7A65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6B2F10-9E93-1F30-B7BC-86FB2C8A0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C6F667-1946-D0B8-DD19-50FFDD7F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3DD-FF2A-4B62-B159-9C85B82D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02DCE-5B34-1DE4-66DE-497BB76D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88D44-65AC-8504-CE25-BD03BD2ED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AB7-B685-42DC-87D1-ABE304F7A65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27AACC-342B-61F2-7106-D7AF88766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4A3264-B034-FB5E-4962-AD6A7481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3DD-FF2A-4B62-B159-9C85B82D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6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7D4E5-E8A8-9C12-8AA7-C06E79D85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AB7-B685-42DC-87D1-ABE304F7A65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FB54A9-A9B0-6869-FDC2-FA481686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2ADC30-27BB-D8D6-4A0A-9E44E55ED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3DD-FF2A-4B62-B159-9C85B82D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0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2B6F3-FE41-EBD5-7A92-16BBEEB5E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992C7-DE65-497E-6DD9-08CE41C91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8F517-2A3A-62DC-D13D-E75D7803B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EDDC9-066C-DD35-187B-3575B521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AB7-B685-42DC-87D1-ABE304F7A65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536DE-A04A-4556-4678-938514521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2D0FA-4DC6-761E-66FC-50CC95433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3DD-FF2A-4B62-B159-9C85B82D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5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57183-905E-4E4C-4515-F64014734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184DB6-1C82-1079-7303-449AD4033B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C9831-34BD-2F62-B4AD-764D51AF8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09F1B-3B4F-4DBB-4A90-F7851766C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BAB7-B685-42DC-87D1-ABE304F7A65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D2247-92BE-42E0-FDC3-FD68C33FD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FE218-F066-B4CE-525F-7E60A8F10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3DD-FF2A-4B62-B159-9C85B82D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8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6C7C75-AAEB-D070-C338-24132B952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7EF26-2A82-1527-4C68-609F5F4EA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76D90-546A-75B6-209F-F1D5DAC68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2BAB7-B685-42DC-87D1-ABE304F7A65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6B29F-183A-F7BB-D6BA-B238CCDA6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A4B1B-E45A-1D3B-D552-0384E7FF0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483DD-FF2A-4B62-B159-9C85B82D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9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3B916-3472-8D62-7282-9651C6AAEA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Pronunciation Keypad Activity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7A1BF8-1F96-52AE-674E-BA66EE6887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7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5ABAC-35E5-482A-A88C-5811ACD0E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Práctica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2FE0DE-4CFD-428F-B96B-0364867FD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12776"/>
            <a:ext cx="10820398" cy="4609321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s-ES" sz="2800" dirty="0"/>
              <a:t>En parejas, van a practicar la pronunciación y la percepción de la acentuación</a:t>
            </a:r>
          </a:p>
          <a:p>
            <a:r>
              <a:rPr lang="es-ES" sz="2800" dirty="0"/>
              <a:t>Cada persona tiene el mismo teclado numérico:</a:t>
            </a:r>
          </a:p>
          <a:p>
            <a:r>
              <a:rPr lang="es-ES" sz="2800" dirty="0"/>
              <a:t>Cada persona va a inventar 4 números de teléfono</a:t>
            </a:r>
          </a:p>
          <a:p>
            <a:r>
              <a:rPr lang="es-ES" sz="2800" dirty="0"/>
              <a:t>Después, van a turnarse </a:t>
            </a:r>
            <a:r>
              <a:rPr lang="es-ES"/>
              <a:t>para decir</a:t>
            </a:r>
            <a:r>
              <a:rPr lang="es-ES" sz="2800"/>
              <a:t> </a:t>
            </a:r>
            <a:r>
              <a:rPr lang="es-ES" sz="2800" dirty="0"/>
              <a:t>los números </a:t>
            </a:r>
          </a:p>
          <a:p>
            <a:pPr marL="0" indent="0">
              <a:buNone/>
            </a:pPr>
            <a:r>
              <a:rPr lang="es-ES" sz="2800" dirty="0"/>
              <a:t>a tu compañero/a usando las palabras</a:t>
            </a:r>
          </a:p>
          <a:p>
            <a:pPr marL="0" indent="0">
              <a:buNone/>
            </a:pPr>
            <a:r>
              <a:rPr lang="es-ES" sz="2800" dirty="0"/>
              <a:t>Ejemplo: </a:t>
            </a:r>
          </a:p>
          <a:p>
            <a:pPr marL="0" indent="0">
              <a:buNone/>
            </a:pPr>
            <a:r>
              <a:rPr lang="es-ES" sz="2800" dirty="0"/>
              <a:t>E1: </a:t>
            </a:r>
            <a:r>
              <a:rPr lang="es-ES" sz="2800" i="1" dirty="0"/>
              <a:t>ánimo, practica, terminó, animó, práctica, </a:t>
            </a:r>
          </a:p>
          <a:p>
            <a:pPr marL="0" indent="0">
              <a:buNone/>
            </a:pPr>
            <a:r>
              <a:rPr lang="es-ES" sz="2800" i="1" dirty="0"/>
              <a:t>ánimo, continúo, animo, termino, termino</a:t>
            </a:r>
          </a:p>
          <a:p>
            <a:pPr marL="0" indent="0">
              <a:buNone/>
            </a:pPr>
            <a:r>
              <a:rPr lang="es-ES" sz="2800" dirty="0"/>
              <a:t>E2: </a:t>
            </a:r>
            <a:r>
              <a:rPr lang="es-ES" sz="2800" i="1" dirty="0"/>
              <a:t>¿180-371-5299?</a:t>
            </a:r>
          </a:p>
          <a:p>
            <a:pPr marL="0" indent="0">
              <a:buNone/>
            </a:pPr>
            <a:r>
              <a:rPr lang="es-ES" sz="2800" dirty="0"/>
              <a:t>E1: </a:t>
            </a:r>
            <a:r>
              <a:rPr lang="es-ES" sz="2800" i="1" dirty="0"/>
              <a:t>¡Sí!</a:t>
            </a:r>
            <a:endParaRPr lang="es-ES" sz="2800" dirty="0"/>
          </a:p>
          <a:p>
            <a:endParaRPr lang="en-US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07F1E3-2C81-44CA-9DC5-E0F4D38FC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7270" y="2554048"/>
            <a:ext cx="3629025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Pronunciation Keypad Activity</vt:lpstr>
      <vt:lpstr>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Pronunciation Keypad Activity</dc:title>
  <dc:creator>Daidone, Danielle Maria</dc:creator>
  <cp:lastModifiedBy>Daidone, Danielle</cp:lastModifiedBy>
  <cp:revision>1</cp:revision>
  <dcterms:created xsi:type="dcterms:W3CDTF">2023-10-06T05:56:26Z</dcterms:created>
  <dcterms:modified xsi:type="dcterms:W3CDTF">2024-03-14T20:20:58Z</dcterms:modified>
</cp:coreProperties>
</file>